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438" y="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D5608-AB20-439B-8365-3274E0CE35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995E62-5D6C-454B-A1F5-DFC7FE1EB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6DFEF-1A89-4885-97D5-F3C824EB3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30200-2426-45B8-95F8-7B7E425B4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B930C-0340-4921-A763-52DDB2013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27257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B7BB-A7EF-42EF-873C-601B09DBD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C9A970-0DD9-46DC-8042-9A6E90BA19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DC9C5-0758-4961-B993-554A48DB2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07921-010B-404B-B436-64369A222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2A319-C917-4CEF-AC63-56772F56F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1303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A81DE6-7A21-423A-B715-14A1C51956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87D654-C4E4-4E99-9622-64D4FCEB06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01131-E4CD-4356-BA0C-659097631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1785B-5BF6-4E26-9F4C-B95E69D00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486EC2-A08B-4CFD-A0CE-C55362B8B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93811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0B71F-A7C1-4898-8688-F404E711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1F90F-3350-4D6F-B8E8-C6AD1BECB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2B62E-0113-4A14-B6D3-0AB5E2248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60A8D-A4C1-468B-BEFD-C7A991C34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322EE-7CC8-41F3-8F11-B627398D2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51255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BBF2-3E64-4DA5-93B0-5D0C2341C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2F03C-D353-4409-9C6E-C30AB6F6AB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FBACC-74EF-4701-84EB-543825C41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63DD03-1485-4C1A-896D-7D98AE528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CCA81-2B78-414C-AC46-5A14E97D1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7590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6CF32-C7AD-4326-84C8-05A1E8E33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B4BC3-9C29-43FF-A902-DF6C4A1A7F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35057E-1B3E-48FB-8ACF-50C028DF11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89730-770A-4172-849B-CB623C516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F0DDD-69FE-4D1F-AB16-46AAB0260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DEF38A-0B51-4BC1-A11A-5CBEEF1A5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44410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17640-4833-42CD-9E2A-94C86B096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EE8FF0-FB0E-4CDB-9D7B-07E1104D62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D5016A-E623-46AC-B217-8FEE999DE4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BBDFB5-C619-47A3-BC60-4A9611BA41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F6039-A53A-45F6-8468-6E46EC2AE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9A8924-4D88-4CC8-9136-1D9BFE189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77632A-8FE3-4731-8F0E-8B2CD83B8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B218C0-67D3-4ADD-B55B-680D1688C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3134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6140-1C2F-46A3-AC28-65F38029C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D0BC8-CC26-4308-ADB5-ED2AB7CC5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D813AE-88E9-4822-8292-1FEE9BE90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43E9D-D37F-4FE1-A196-D07DEA4AF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1959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6F6B73-1ABE-4E17-B39A-8FA8673BF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77BA66-C455-4146-8C79-E8EA071F1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1485AC-04B1-4EFD-A261-7A01748FC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2686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54DD2-5122-4752-8755-CA17E2B2F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39E98-CB09-4FFA-93C7-D4ACE753B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530B6B-C516-439E-A6DF-CCD1D60A5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640D92-4AB0-49BD-82F3-68AB0DA02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A094C3-18B8-4364-BA09-30ABB89A5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8D2592-34F5-437A-86F6-C0451BDB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83838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8B26-4023-427D-84B1-2309E4C41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4BD7B-76AF-4EC0-8D6D-8B28C108F6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52057D-CD0D-4643-B448-0B189D0FA9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C764B-B223-4611-A527-929113E5E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4338AD-1552-49A5-BF49-5E6F9CBA6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F4ED82-A123-49B5-9680-264F95ECB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5245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32F73E-BE43-434B-A960-EB3EFC543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804519-2D49-41A1-8B48-BF1EA9756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2E2E6-5CC7-49B8-85B4-FF1616E4C5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9B4E1A-5FFF-41E5-A36C-B79119BC9A12}" type="datetimeFigureOut">
              <a:rPr lang="de-CH" smtClean="0"/>
              <a:t>01.09.2019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46136-403D-434B-8067-ABB6C3979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5D467-C10C-4F92-9F83-DEF27B507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747B8-4870-4E57-BA5F-1B289BCF594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55437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FE5E750-AD23-42FC-B592-78F71D2E5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569" y="1423005"/>
            <a:ext cx="7649926" cy="43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DD8E4DE-142D-46C3-85E9-E840C82BA5A0}"/>
              </a:ext>
            </a:extLst>
          </p:cNvPr>
          <p:cNvSpPr/>
          <p:nvPr/>
        </p:nvSpPr>
        <p:spPr>
          <a:xfrm>
            <a:off x="4539915" y="5514474"/>
            <a:ext cx="367685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6F8D9D-52D7-4E65-B835-475A4162B784}"/>
              </a:ext>
            </a:extLst>
          </p:cNvPr>
          <p:cNvSpPr/>
          <p:nvPr/>
        </p:nvSpPr>
        <p:spPr>
          <a:xfrm>
            <a:off x="668251" y="797160"/>
            <a:ext cx="14586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Header 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C3379B-B6D7-4F4C-B3ED-87F767062D29}"/>
              </a:ext>
            </a:extLst>
          </p:cNvPr>
          <p:cNvSpPr/>
          <p:nvPr/>
        </p:nvSpPr>
        <p:spPr>
          <a:xfrm>
            <a:off x="653548" y="1911690"/>
            <a:ext cx="158607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Nav Step Control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45B1F1-C754-4603-8B4E-9575B1760B46}"/>
              </a:ext>
            </a:extLst>
          </p:cNvPr>
          <p:cNvSpPr/>
          <p:nvPr/>
        </p:nvSpPr>
        <p:spPr>
          <a:xfrm>
            <a:off x="10211655" y="2658980"/>
            <a:ext cx="148232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Sys Info Control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9CD0DE-B49D-4899-B6C9-A4852B1E17F2}"/>
              </a:ext>
            </a:extLst>
          </p:cNvPr>
          <p:cNvSpPr/>
          <p:nvPr/>
        </p:nvSpPr>
        <p:spPr>
          <a:xfrm>
            <a:off x="7566510" y="797160"/>
            <a:ext cx="196419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Daily Tear Off Control</a:t>
            </a:r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43298B09-CE3E-42C9-8659-DD45B71406C1}"/>
              </a:ext>
            </a:extLst>
          </p:cNvPr>
          <p:cNvSpPr/>
          <p:nvPr/>
        </p:nvSpPr>
        <p:spPr>
          <a:xfrm>
            <a:off x="9397466" y="1344329"/>
            <a:ext cx="690864" cy="808522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1548"/>
              <a:gd name="adj6" fmla="val -12283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3" name="Callout: Bent Line 12">
            <a:extLst>
              <a:ext uri="{FF2B5EF4-FFF2-40B4-BE49-F238E27FC236}">
                <a16:creationId xmlns:a16="http://schemas.microsoft.com/office/drawing/2014/main" id="{E160A290-7492-4739-A8F4-2070C4814CB6}"/>
              </a:ext>
            </a:extLst>
          </p:cNvPr>
          <p:cNvSpPr/>
          <p:nvPr/>
        </p:nvSpPr>
        <p:spPr>
          <a:xfrm>
            <a:off x="2295626" y="1344329"/>
            <a:ext cx="7792704" cy="808522"/>
          </a:xfrm>
          <a:prstGeom prst="borderCallout2">
            <a:avLst>
              <a:gd name="adj1" fmla="val 18353"/>
              <a:gd name="adj2" fmla="val -304"/>
              <a:gd name="adj3" fmla="val 18750"/>
              <a:gd name="adj4" fmla="val -3821"/>
              <a:gd name="adj5" fmla="val -35283"/>
              <a:gd name="adj6" fmla="val -1168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4" name="Callout: Bent Line 13">
            <a:extLst>
              <a:ext uri="{FF2B5EF4-FFF2-40B4-BE49-F238E27FC236}">
                <a16:creationId xmlns:a16="http://schemas.microsoft.com/office/drawing/2014/main" id="{1EE4533F-1DDA-4A10-875C-58F3452A749C}"/>
              </a:ext>
            </a:extLst>
          </p:cNvPr>
          <p:cNvSpPr/>
          <p:nvPr/>
        </p:nvSpPr>
        <p:spPr>
          <a:xfrm flipH="1">
            <a:off x="7221078" y="2997534"/>
            <a:ext cx="1910088" cy="227069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734"/>
              <a:gd name="adj6" fmla="val -9477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Callout: Bent Line 14">
            <a:extLst>
              <a:ext uri="{FF2B5EF4-FFF2-40B4-BE49-F238E27FC236}">
                <a16:creationId xmlns:a16="http://schemas.microsoft.com/office/drawing/2014/main" id="{482B5E8D-20BF-4C9C-8DCD-D27940DF6268}"/>
              </a:ext>
            </a:extLst>
          </p:cNvPr>
          <p:cNvSpPr/>
          <p:nvPr/>
        </p:nvSpPr>
        <p:spPr>
          <a:xfrm>
            <a:off x="2295626" y="2040557"/>
            <a:ext cx="630454" cy="378112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880"/>
              <a:gd name="adj6" fmla="val -12842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860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BECA734-D2BD-4B52-9DB9-35058C9184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49" y="388219"/>
            <a:ext cx="7964939" cy="6300000"/>
          </a:xfrm>
          <a:prstGeom prst="rect">
            <a:avLst/>
          </a:prstGeom>
        </p:spPr>
      </p:pic>
      <p:sp>
        <p:nvSpPr>
          <p:cNvPr id="4" name="Callout: Bent Line 3">
            <a:extLst>
              <a:ext uri="{FF2B5EF4-FFF2-40B4-BE49-F238E27FC236}">
                <a16:creationId xmlns:a16="http://schemas.microsoft.com/office/drawing/2014/main" id="{8E348398-EE0D-40DA-AF1E-264F5671CF01}"/>
              </a:ext>
            </a:extLst>
          </p:cNvPr>
          <p:cNvSpPr/>
          <p:nvPr/>
        </p:nvSpPr>
        <p:spPr>
          <a:xfrm>
            <a:off x="2921048" y="1350745"/>
            <a:ext cx="7924039" cy="5305123"/>
          </a:xfrm>
          <a:prstGeom prst="borderCallout2">
            <a:avLst>
              <a:gd name="adj1" fmla="val 18625"/>
              <a:gd name="adj2" fmla="val -1267"/>
              <a:gd name="adj3" fmla="val 18563"/>
              <a:gd name="adj4" fmla="val -4584"/>
              <a:gd name="adj5" fmla="val 13248"/>
              <a:gd name="adj6" fmla="val -1165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4C7648-4F18-49AB-BF3F-15D1E0E0B593}"/>
              </a:ext>
            </a:extLst>
          </p:cNvPr>
          <p:cNvSpPr/>
          <p:nvPr/>
        </p:nvSpPr>
        <p:spPr>
          <a:xfrm>
            <a:off x="486803" y="1749762"/>
            <a:ext cx="22549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Map Position Set Control</a:t>
            </a:r>
          </a:p>
        </p:txBody>
      </p:sp>
    </p:spTree>
    <p:extLst>
      <p:ext uri="{BB962C8B-B14F-4D97-AF65-F5344CB8AC3E}">
        <p14:creationId xmlns:p14="http://schemas.microsoft.com/office/powerpoint/2010/main" val="452161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8AC547-8573-48CB-A97F-F8C4A637F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956" y="318043"/>
            <a:ext cx="8255571" cy="6300000"/>
          </a:xfrm>
          <a:prstGeom prst="rect">
            <a:avLst/>
          </a:prstGeom>
        </p:spPr>
      </p:pic>
      <p:sp>
        <p:nvSpPr>
          <p:cNvPr id="4" name="Callout: Bent Line 3">
            <a:extLst>
              <a:ext uri="{FF2B5EF4-FFF2-40B4-BE49-F238E27FC236}">
                <a16:creationId xmlns:a16="http://schemas.microsoft.com/office/drawing/2014/main" id="{FBAF8007-E9CC-4CEC-9D74-98D5D00A6BEE}"/>
              </a:ext>
            </a:extLst>
          </p:cNvPr>
          <p:cNvSpPr/>
          <p:nvPr/>
        </p:nvSpPr>
        <p:spPr>
          <a:xfrm>
            <a:off x="2921048" y="1049155"/>
            <a:ext cx="8334093" cy="5606714"/>
          </a:xfrm>
          <a:prstGeom prst="borderCallout2">
            <a:avLst>
              <a:gd name="adj1" fmla="val 18625"/>
              <a:gd name="adj2" fmla="val -1267"/>
              <a:gd name="adj3" fmla="val 18563"/>
              <a:gd name="adj4" fmla="val -4584"/>
              <a:gd name="adj5" fmla="val 13248"/>
              <a:gd name="adj6" fmla="val -1165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16708E-DE7E-4040-AF3F-79B410F8871C}"/>
              </a:ext>
            </a:extLst>
          </p:cNvPr>
          <p:cNvSpPr/>
          <p:nvPr/>
        </p:nvSpPr>
        <p:spPr>
          <a:xfrm>
            <a:off x="276030" y="1498519"/>
            <a:ext cx="240245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Map Position View Control</a:t>
            </a:r>
          </a:p>
        </p:txBody>
      </p:sp>
    </p:spTree>
    <p:extLst>
      <p:ext uri="{BB962C8B-B14F-4D97-AF65-F5344CB8AC3E}">
        <p14:creationId xmlns:p14="http://schemas.microsoft.com/office/powerpoint/2010/main" val="2218320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D5D0F6A583BFE43818C6E0545BE9533" ma:contentTypeVersion="11" ma:contentTypeDescription="Ein neues Dokument erstellen." ma:contentTypeScope="" ma:versionID="b30ceda40e4e298a9362400ee92d4464">
  <xsd:schema xmlns:xsd="http://www.w3.org/2001/XMLSchema" xmlns:xs="http://www.w3.org/2001/XMLSchema" xmlns:p="http://schemas.microsoft.com/office/2006/metadata/properties" xmlns:ns3="6f36fa76-bb3c-4ee0-8cea-fdacd20d192c" xmlns:ns4="54ed9d4f-42ca-4eb8-b0d9-2f92c442dd95" targetNamespace="http://schemas.microsoft.com/office/2006/metadata/properties" ma:root="true" ma:fieldsID="f422d41351ac65ec88d49758ee034851" ns3:_="" ns4:_="">
    <xsd:import namespace="6f36fa76-bb3c-4ee0-8cea-fdacd20d192c"/>
    <xsd:import namespace="54ed9d4f-42ca-4eb8-b0d9-2f92c442dd9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DateTaken" minOccurs="0"/>
                <xsd:element ref="ns4:MediaServiceLocation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36fa76-bb3c-4ee0-8cea-fdacd20d192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Freigegeben für -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Freigabehinweis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ed9d4f-42ca-4eb8-b0d9-2f92c442dd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5924DD9-8EED-44C2-8595-F8BE0742CF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f36fa76-bb3c-4ee0-8cea-fdacd20d192c"/>
    <ds:schemaRef ds:uri="54ed9d4f-42ca-4eb8-b0d9-2f92c442dd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0A9C64B-C346-4693-827C-2E2FC53CD4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4CD3090-D170-4BEA-9113-08883C83E247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Widescreen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Urs Rüegg</dc:creator>
  <cp:lastModifiedBy>Urs Rüegg</cp:lastModifiedBy>
  <cp:revision>2</cp:revision>
  <dcterms:created xsi:type="dcterms:W3CDTF">2019-09-01T13:01:06Z</dcterms:created>
  <dcterms:modified xsi:type="dcterms:W3CDTF">2019-09-01T13:17:54Z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0x0101009D5D0F6A583BFE43818C6E0545BE9533</vt:lpwstr>
  </property>
</Properties>
</file>

<file path=docProps/thumbnail.jpeg>
</file>